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303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8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2" r:id="rId26"/>
    <p:sldId id="293" r:id="rId27"/>
    <p:sldId id="295" r:id="rId28"/>
    <p:sldId id="294" r:id="rId29"/>
    <p:sldId id="296" r:id="rId30"/>
    <p:sldId id="297" r:id="rId31"/>
    <p:sldId id="298" r:id="rId32"/>
    <p:sldId id="299" r:id="rId33"/>
    <p:sldId id="304" r:id="rId34"/>
    <p:sldId id="300" r:id="rId35"/>
    <p:sldId id="301" r:id="rId36"/>
    <p:sldId id="30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ylkaaa" TargetMode="External"/><Relationship Id="rId2" Type="http://schemas.openxmlformats.org/officeDocument/2006/relationships/hyperlink" Target="https://github.com/MSingh301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users/1212596/paul-draper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Wyznaczanie wieloboków Voronoi dla metryki maximum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Adam Kania</a:t>
            </a:r>
          </a:p>
          <a:p>
            <a:r>
              <a:rPr lang="pl-PL" dirty="0" smtClean="0"/>
              <a:t>Jan Trynda</a:t>
            </a:r>
          </a:p>
          <a:p>
            <a:r>
              <a:rPr lang="pl-PL" dirty="0" smtClean="0"/>
              <a:t>Algorytmy Geometryczne 2019/2020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309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Funkcji głównych programu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1970117"/>
            <a:ext cx="9905998" cy="4314306"/>
          </a:xfrm>
        </p:spPr>
        <p:txBody>
          <a:bodyPr>
            <a:normAutofit fontScale="92500" lnSpcReduction="10000"/>
          </a:bodyPr>
          <a:lstStyle/>
          <a:p>
            <a:r>
              <a:rPr lang="pl-PL" dirty="0" smtClean="0"/>
              <a:t>Funkcja bisector z pliku MaxMetric: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Zwraca symetralną odległości między zadanymi punktami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Symetralna jest w postaci listy odcinków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W związku z charakterystyką Metryki Maximum symetralna (poza szczególnymi przypadkami) składa się z odcinka nachylonego pod kontem (+/-) pi/4, odcinka poziomego/pionowego oraz kolejnego odcinka nachylonego pod kontem (+/-) pi/4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Wykorzystuje podfunkcje dla większej czytelności </a:t>
            </a:r>
            <a:r>
              <a:rPr lang="pl-PL" dirty="0" smtClean="0"/>
              <a:t>kodu</a:t>
            </a:r>
          </a:p>
          <a:p>
            <a:r>
              <a:rPr lang="pl-PL" dirty="0"/>
              <a:t>Funkcja </a:t>
            </a:r>
            <a:r>
              <a:rPr lang="pl-PL" dirty="0" smtClean="0"/>
              <a:t>cross </a:t>
            </a:r>
            <a:r>
              <a:rPr lang="pl-PL" dirty="0"/>
              <a:t>z pliku MaxMetric</a:t>
            </a:r>
            <a:r>
              <a:rPr lang="pl-PL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Zwraca punkt przecięcia się dwóch linii (lista odcinków) lub False, gdy taki punkt nie istnieje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Ma za zadanie znajdować przecięcia symetralnych, które następnie są kolejnymi eventami (tyle że z odpowiednio mniejszym kluczem)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Wykorzystuje podfunkcję do znajdowania przecięcia linii i podfunkcję do sprawdzania czy przecięcie leży w zakresie odcinka</a:t>
            </a:r>
          </a:p>
        </p:txBody>
      </p:sp>
    </p:spTree>
    <p:extLst>
      <p:ext uri="{BB962C8B-B14F-4D97-AF65-F5344CB8AC3E}">
        <p14:creationId xmlns:p14="http://schemas.microsoft.com/office/powerpoint/2010/main" val="167056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Krótki opis pozostałych funkcji </a:t>
            </a:r>
            <a:r>
              <a:rPr lang="pl-PL" dirty="0" smtClean="0"/>
              <a:t>programu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094807"/>
            <a:ext cx="9905998" cy="4621877"/>
          </a:xfrm>
        </p:spPr>
        <p:txBody>
          <a:bodyPr>
            <a:normAutofit/>
          </a:bodyPr>
          <a:lstStyle/>
          <a:p>
            <a:pPr lvl="0"/>
            <a:r>
              <a:rPr lang="pl-PL" dirty="0" smtClean="0"/>
              <a:t> Z pliku VoronoiCalculator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 smtClean="0"/>
              <a:t>_</a:t>
            </a:r>
            <a:r>
              <a:rPr lang="pl-PL" sz="1500" dirty="0" err="1"/>
              <a:t>intersection_to_event</a:t>
            </a:r>
            <a:r>
              <a:rPr lang="pl-PL" sz="1500" dirty="0"/>
              <a:t> - Dodaje przewidywany punkt przecięcia do listy eventów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process_cell</a:t>
            </a:r>
            <a:r>
              <a:rPr lang="pl-PL" sz="1500" dirty="0"/>
              <a:t> -przetwarza eventy będące środkami komórek. Dodaje komórkę do struktury przechowywującej aktywne komórki i szuka  s</a:t>
            </a:r>
            <a:r>
              <a:rPr lang="pl-PL" sz="1500" dirty="0" smtClean="0"/>
              <a:t>ymetralnych </a:t>
            </a:r>
            <a:r>
              <a:rPr lang="pl-PL" sz="1500" dirty="0"/>
              <a:t>oraz ewentualnych punktów przecięcia</a:t>
            </a:r>
            <a:r>
              <a:rPr lang="pl-PL" sz="1500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process_intersection</a:t>
            </a:r>
            <a:r>
              <a:rPr lang="pl-PL" sz="1500" dirty="0"/>
              <a:t> -  przetwarza eventy będące punktami przecięcia. Jeżeli jakaś komórka przestaje być aktywna usuwa ją ze struktury aktywnych komórek. Szuka ewentualnych punktów przecięcia.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process_bend</a:t>
            </a:r>
            <a:r>
              <a:rPr lang="pl-PL" sz="1500" dirty="0"/>
              <a:t> -  przetwarza eventy będące zgięciami linii. Funkcja dodaje początkowy kawałek linii do diagramu Voronoi i szuka punktu przecięcia.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invalidate_events</a:t>
            </a:r>
            <a:r>
              <a:rPr lang="pl-PL" sz="1500" dirty="0"/>
              <a:t> - oznacza przestarzałe eventy jako nieważne, aby nie zostały przetworzone.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extract_line_part</a:t>
            </a:r>
            <a:r>
              <a:rPr lang="pl-PL" sz="1500" dirty="0"/>
              <a:t>(</a:t>
            </a:r>
            <a:r>
              <a:rPr lang="pl-PL" sz="1500" dirty="0" err="1"/>
              <a:t>line</a:t>
            </a:r>
            <a:r>
              <a:rPr lang="pl-PL" sz="1500" dirty="0"/>
              <a:t>, a, b) zwraca część linii znajdującą się między a i 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make_scene</a:t>
            </a:r>
            <a:r>
              <a:rPr lang="pl-PL" sz="1500" dirty="0"/>
              <a:t>() dodaje krok do wizualizacji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837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Krótki opis pozostałych funkcji programu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Z pliku MaxMetric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err="1"/>
              <a:t>findCross</a:t>
            </a:r>
            <a:r>
              <a:rPr lang="pl-PL" dirty="0"/>
              <a:t>, </a:t>
            </a:r>
            <a:r>
              <a:rPr lang="pl-PL" dirty="0" err="1"/>
              <a:t>line_intersection</a:t>
            </a:r>
            <a:r>
              <a:rPr lang="pl-PL" dirty="0"/>
              <a:t> to funkcje pomocnicze do funkcji cross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err="1"/>
              <a:t>rightEnd</a:t>
            </a:r>
            <a:r>
              <a:rPr lang="pl-PL" dirty="0"/>
              <a:t>, </a:t>
            </a:r>
            <a:r>
              <a:rPr lang="pl-PL" dirty="0" err="1"/>
              <a:t>leftEnd</a:t>
            </a:r>
            <a:r>
              <a:rPr lang="pl-PL" dirty="0"/>
              <a:t>, </a:t>
            </a:r>
            <a:r>
              <a:rPr lang="pl-PL" dirty="0" err="1"/>
              <a:t>eq</a:t>
            </a:r>
            <a:r>
              <a:rPr lang="pl-PL" dirty="0"/>
              <a:t>, </a:t>
            </a:r>
            <a:r>
              <a:rPr lang="pl-PL" dirty="0" err="1"/>
              <a:t>samepoint</a:t>
            </a:r>
            <a:r>
              <a:rPr lang="pl-PL" dirty="0"/>
              <a:t> to funkcje pomocnicze do funkcji bisector</a:t>
            </a:r>
          </a:p>
          <a:p>
            <a:r>
              <a:rPr lang="pl-PL" dirty="0" smtClean="0"/>
              <a:t>Z pliku </a:t>
            </a:r>
            <a:r>
              <a:rPr lang="pl-PL" dirty="0" err="1" smtClean="0"/>
              <a:t>RBTree</a:t>
            </a:r>
            <a:r>
              <a:rPr lang="pl-PL" dirty="0" smtClean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i</a:t>
            </a:r>
            <a:r>
              <a:rPr lang="pl-PL" dirty="0" smtClean="0"/>
              <a:t>nsert, </a:t>
            </a:r>
            <a:r>
              <a:rPr lang="pl-PL" dirty="0" err="1" smtClean="0"/>
              <a:t>remove</a:t>
            </a:r>
            <a:r>
              <a:rPr lang="pl-PL" dirty="0" smtClean="0"/>
              <a:t> – dodają i usuwają konkretny węzeł do drzewa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err="1" smtClean="0"/>
              <a:t>find</a:t>
            </a:r>
            <a:r>
              <a:rPr lang="pl-PL" dirty="0" smtClean="0"/>
              <a:t> – znajdują konkretny węzeł w drzewie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err="1"/>
              <a:t>s</a:t>
            </a:r>
            <a:r>
              <a:rPr lang="pl-PL" dirty="0" err="1" smtClean="0"/>
              <a:t>uccessor</a:t>
            </a:r>
            <a:r>
              <a:rPr lang="pl-PL" dirty="0" smtClean="0"/>
              <a:t> i </a:t>
            </a:r>
            <a:r>
              <a:rPr lang="pl-PL" dirty="0" err="1" smtClean="0"/>
              <a:t>predecessor</a:t>
            </a:r>
            <a:r>
              <a:rPr lang="pl-PL" dirty="0" smtClean="0"/>
              <a:t> </a:t>
            </a:r>
            <a:r>
              <a:rPr lang="pl-PL" dirty="0" err="1" smtClean="0"/>
              <a:t>znajduja</a:t>
            </a:r>
            <a:r>
              <a:rPr lang="pl-PL" dirty="0" smtClean="0"/>
              <a:t> poprzedni i kolejny </a:t>
            </a:r>
            <a:r>
              <a:rPr lang="pl-PL" dirty="0" err="1" smtClean="0"/>
              <a:t>wezel</a:t>
            </a:r>
            <a:r>
              <a:rPr lang="pl-PL" dirty="0" smtClean="0"/>
              <a:t> w drzewie</a:t>
            </a:r>
          </a:p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43052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649786"/>
            <a:ext cx="9905998" cy="1905000"/>
          </a:xfrm>
        </p:spPr>
        <p:txBody>
          <a:bodyPr/>
          <a:lstStyle/>
          <a:p>
            <a:r>
              <a:rPr lang="pl-PL" dirty="0" smtClean="0"/>
              <a:t>Wizualizacja Działania algorytmu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Przykład dla 5 punktów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2609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3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7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0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8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Plan prezentacji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094807"/>
            <a:ext cx="9905998" cy="4530437"/>
          </a:xfrm>
        </p:spPr>
        <p:txBody>
          <a:bodyPr>
            <a:normAutofit/>
          </a:bodyPr>
          <a:lstStyle/>
          <a:p>
            <a:r>
              <a:rPr lang="pl-PL" dirty="0" smtClean="0"/>
              <a:t>Krótki opis wykorzystanego algorytmu</a:t>
            </a:r>
          </a:p>
          <a:p>
            <a:r>
              <a:rPr lang="pl-PL" dirty="0" smtClean="0"/>
              <a:t>Opis algorytmu w implementacji</a:t>
            </a:r>
          </a:p>
          <a:p>
            <a:r>
              <a:rPr lang="pl-PL" dirty="0" smtClean="0"/>
              <a:t>Opis ogólny programu</a:t>
            </a:r>
          </a:p>
          <a:p>
            <a:r>
              <a:rPr lang="pl-PL" dirty="0" smtClean="0"/>
              <a:t>Opis problemów napotkanych w trakcie implementacji</a:t>
            </a:r>
          </a:p>
          <a:p>
            <a:r>
              <a:rPr lang="pl-PL" dirty="0"/>
              <a:t>Opis wykorzystanych </a:t>
            </a:r>
            <a:r>
              <a:rPr lang="pl-PL" dirty="0" smtClean="0"/>
              <a:t>struktur</a:t>
            </a:r>
          </a:p>
          <a:p>
            <a:r>
              <a:rPr lang="pl-PL" dirty="0" smtClean="0"/>
              <a:t>Opis funkcji głównych programu</a:t>
            </a:r>
          </a:p>
          <a:p>
            <a:r>
              <a:rPr lang="pl-PL" dirty="0" smtClean="0"/>
              <a:t>Krótki opis pozostałych funkcji programu</a:t>
            </a:r>
          </a:p>
          <a:p>
            <a:r>
              <a:rPr lang="pl-PL" dirty="0" smtClean="0"/>
              <a:t>Wizualizacja działania programu</a:t>
            </a:r>
          </a:p>
          <a:p>
            <a:r>
              <a:rPr lang="pl-PL" dirty="0" smtClean="0"/>
              <a:t>Przykłady działania</a:t>
            </a:r>
          </a:p>
          <a:p>
            <a:r>
              <a:rPr lang="pl-PL" dirty="0" smtClean="0"/>
              <a:t>Bibliografia źródeł</a:t>
            </a:r>
          </a:p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69450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2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2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7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7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</a:t>
            </a:r>
            <a:r>
              <a:rPr lang="pl-PL" dirty="0" smtClean="0"/>
              <a:t>działania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688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7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842655"/>
          </a:xfrm>
        </p:spPr>
        <p:txBody>
          <a:bodyPr/>
          <a:lstStyle/>
          <a:p>
            <a:r>
              <a:rPr lang="pl-PL" dirty="0" smtClean="0"/>
              <a:t>Krótki opis </a:t>
            </a:r>
            <a:r>
              <a:rPr lang="pl-PL" dirty="0"/>
              <a:t>wykorzystanego </a:t>
            </a:r>
            <a:r>
              <a:rPr lang="pl-PL" dirty="0" smtClean="0"/>
              <a:t>algorytmu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Wykorzystaliśmy Algorytm Fortuny</a:t>
            </a:r>
          </a:p>
          <a:p>
            <a:r>
              <a:rPr lang="pl-PL" dirty="0" smtClean="0"/>
              <a:t>Złożoność obliczeniowa algorytmu O(n * log n)</a:t>
            </a:r>
          </a:p>
          <a:p>
            <a:r>
              <a:rPr lang="pl-PL" dirty="0" smtClean="0"/>
              <a:t>Algorytm zamiatania</a:t>
            </a:r>
          </a:p>
          <a:p>
            <a:r>
              <a:rPr lang="pl-PL" dirty="0" smtClean="0"/>
              <a:t>Polega na stopniowym dodawaniu kolejnych punktów i punktów przecięć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3927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5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6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0Punktó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8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4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Bibliografia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effectLst/>
                <a:hlinkClick r:id="rId2"/>
              </a:rPr>
              <a:t>https</a:t>
            </a:r>
            <a:r>
              <a:rPr lang="pl-PL" dirty="0">
                <a:effectLst/>
                <a:hlinkClick r:id="rId2"/>
              </a:rPr>
              <a:t>://</a:t>
            </a:r>
            <a:r>
              <a:rPr lang="pl-PL" dirty="0" smtClean="0">
                <a:effectLst/>
                <a:hlinkClick r:id="rId2"/>
              </a:rPr>
              <a:t>github.com/MSingh3012</a:t>
            </a:r>
            <a:r>
              <a:rPr lang="pl-PL" dirty="0" smtClean="0">
                <a:effectLst/>
              </a:rPr>
              <a:t> oraz </a:t>
            </a:r>
            <a:r>
              <a:rPr lang="pl-PL" dirty="0">
                <a:hlinkClick r:id="rId3"/>
              </a:rPr>
              <a:t>https://</a:t>
            </a:r>
            <a:r>
              <a:rPr lang="pl-PL" dirty="0" smtClean="0">
                <a:hlinkClick r:id="rId3"/>
              </a:rPr>
              <a:t>github.com/Zhylkaaa</a:t>
            </a:r>
            <a:r>
              <a:rPr lang="pl-PL" dirty="0" smtClean="0"/>
              <a:t> </a:t>
            </a:r>
            <a:r>
              <a:rPr lang="pl-PL" dirty="0" err="1" smtClean="0"/>
              <a:t>RBTree</a:t>
            </a:r>
            <a:endParaRPr lang="pl-PL" dirty="0" smtClean="0"/>
          </a:p>
          <a:p>
            <a:r>
              <a:rPr lang="pl-PL" dirty="0">
                <a:hlinkClick r:id="rId4"/>
              </a:rPr>
              <a:t>https://</a:t>
            </a:r>
            <a:r>
              <a:rPr lang="pl-PL" dirty="0" smtClean="0">
                <a:hlinkClick r:id="rId4"/>
              </a:rPr>
              <a:t>stackoverflow.com/users/1212596/paul-draper</a:t>
            </a:r>
            <a:r>
              <a:rPr lang="pl-PL" dirty="0" smtClean="0"/>
              <a:t> </a:t>
            </a:r>
            <a:r>
              <a:rPr lang="pl-PL" dirty="0" err="1" smtClean="0"/>
              <a:t>Lines_Intersection</a:t>
            </a:r>
            <a:endParaRPr lang="pl-PL" dirty="0" smtClean="0"/>
          </a:p>
          <a:p>
            <a:r>
              <a:rPr lang="pl-PL" dirty="0" smtClean="0"/>
              <a:t>Model wizualizacji z zajęć</a:t>
            </a:r>
          </a:p>
        </p:txBody>
      </p:sp>
    </p:spTree>
    <p:extLst>
      <p:ext uri="{BB962C8B-B14F-4D97-AF65-F5344CB8AC3E}">
        <p14:creationId xmlns:p14="http://schemas.microsoft.com/office/powerpoint/2010/main" val="16469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728570"/>
          </a:xfrm>
        </p:spPr>
        <p:txBody>
          <a:bodyPr/>
          <a:lstStyle/>
          <a:p>
            <a:pPr algn="ctr"/>
            <a:r>
              <a:rPr lang="pl-PL" dirty="0" smtClean="0"/>
              <a:t>Koniec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1930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Opis algorytmu w implementacji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4455621"/>
          </a:xfrm>
        </p:spPr>
        <p:txBody>
          <a:bodyPr>
            <a:normAutofit/>
          </a:bodyPr>
          <a:lstStyle/>
          <a:p>
            <a:r>
              <a:rPr lang="pl-PL" dirty="0" smtClean="0"/>
              <a:t>Zmiana metryki znacząco skomplikowała zagadnienia geometryczne</a:t>
            </a:r>
          </a:p>
          <a:p>
            <a:r>
              <a:rPr lang="pl-PL" dirty="0" smtClean="0"/>
              <a:t>Algorytm Fortuny działa od eventu do eventu – co z tym idzie nie wymaga przechowywania parabol, a jedynie umieszczania punktów w kolejce priorytetowej z odpowiednim kluczem</a:t>
            </a:r>
          </a:p>
          <a:p>
            <a:r>
              <a:rPr lang="pl-PL" dirty="0" smtClean="0"/>
              <a:t>Symetralne w metryce maximum składają się z dwóch półprostych i odcinka, lub w szczególnych przypadkach jednej prostej. Zmienia to znacząco wygląd wieloboków. </a:t>
            </a:r>
          </a:p>
          <a:p>
            <a:r>
              <a:rPr lang="pl-PL" dirty="0" smtClean="0"/>
              <a:t>W celach implementacyjnych musieliśmy dodać granice (ramkę) okalającą punkty i ograniczającą proste i półproste</a:t>
            </a:r>
          </a:p>
          <a:p>
            <a:r>
              <a:rPr lang="pl-PL" altLang="pl-PL" dirty="0" smtClean="0"/>
              <a:t>Są 4 rodzaje eventów (środek komórki, załamanie symetralnej(końcówka lub początek odcinka), przecięcie symetralnych, spotkani z granicą obszaru)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714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10296608" cy="1459832"/>
          </a:xfrm>
        </p:spPr>
        <p:txBody>
          <a:bodyPr/>
          <a:lstStyle/>
          <a:p>
            <a:r>
              <a:rPr lang="pl-PL" dirty="0" smtClean="0"/>
              <a:t>Opis algorytmu w implementacji </a:t>
            </a:r>
            <a:br>
              <a:rPr lang="pl-PL" dirty="0" smtClean="0"/>
            </a:br>
            <a:r>
              <a:rPr lang="pl-PL" dirty="0" smtClean="0"/>
              <a:t>(opis eventów)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1860884"/>
            <a:ext cx="9905998" cy="4539915"/>
          </a:xfrm>
        </p:spPr>
        <p:txBody>
          <a:bodyPr>
            <a:normAutofit/>
          </a:bodyPr>
          <a:lstStyle/>
          <a:p>
            <a:r>
              <a:rPr lang="pl-PL" dirty="0" smtClean="0"/>
              <a:t>Środek komórki – nowy środek komórki zostaje dodany do zbioru aktywnych komórek oraz obliczane są symetralne punktu i środków komórek sąsiednich.</a:t>
            </a:r>
          </a:p>
          <a:p>
            <a:r>
              <a:rPr lang="pl-PL" dirty="0" smtClean="0"/>
              <a:t>Załamanie symetralnej – obliczony zostaje punkt przecięcia z symetralnymi leżącymi po przeciwnych stronach punktów wyznaczających rozważaną symetralną, do kolejki eventów dodane zostają punkty przecięcia i/lub spotkania z granicą obszaru.</a:t>
            </a:r>
          </a:p>
          <a:p>
            <a:r>
              <a:rPr lang="pl-PL" dirty="0" smtClean="0"/>
              <a:t>Przecięcie symetralnych – sprawdzone zostaje, czy należy usunąć środkową z komórek wyznaczających punkt przecięcia i jeżeli tak, to jest ona usuwana.</a:t>
            </a:r>
            <a:br>
              <a:rPr lang="pl-PL" dirty="0" smtClean="0"/>
            </a:br>
            <a:r>
              <a:rPr lang="pl-PL" dirty="0" smtClean="0"/>
              <a:t>W miejscu przecięcia zostają dodane dwa zdarzenia będące załamaniami symetralnej (lub jedno zdarzenie jeżeli jedna z komórek została usunięta ze zbioru aktywnych komórek).</a:t>
            </a:r>
          </a:p>
          <a:p>
            <a:r>
              <a:rPr lang="pl-PL" dirty="0" smtClean="0"/>
              <a:t>Spotkanie z granicą obszaru – dodaje linie dochodzące do granicy rozważanego obszaru do diagramu Voronoi.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942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Opis ogólny programu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161309"/>
            <a:ext cx="9905998" cy="4064924"/>
          </a:xfrm>
        </p:spPr>
        <p:txBody>
          <a:bodyPr/>
          <a:lstStyle/>
          <a:p>
            <a:r>
              <a:rPr lang="pl-PL" dirty="0" smtClean="0"/>
              <a:t>Program implementuje podział przestrzeni dwuwymiarowej na wieloboki Voronoi w Metryce Maximum z wykorzystaniem Algorytmu Fortuny</a:t>
            </a:r>
          </a:p>
          <a:p>
            <a:r>
              <a:rPr lang="pl-PL" dirty="0" smtClean="0"/>
              <a:t>Program składa się z kilku plików z których VoronoiCalculator.py jest plikiem wykonywalnym </a:t>
            </a:r>
            <a:endParaRPr lang="pl-PL" dirty="0"/>
          </a:p>
          <a:p>
            <a:r>
              <a:rPr lang="pl-PL" dirty="0" smtClean="0"/>
              <a:t>Program napisany jest w całości w języku Python w wersji 3.7</a:t>
            </a:r>
          </a:p>
          <a:p>
            <a:r>
              <a:rPr lang="pl-PL" dirty="0" smtClean="0"/>
              <a:t>Wizualizacja przygotowana została w oparciu o narzędzia do wizualizacji stworzone przez mgr inż. Krzysztofa Podsiadło na potrzeby laboratoriów z Algorytmów Geometrycznych</a:t>
            </a:r>
          </a:p>
          <a:p>
            <a:r>
              <a:rPr lang="pl-PL" dirty="0" smtClean="0"/>
              <a:t>Program zachowuje złożoność </a:t>
            </a:r>
            <a:r>
              <a:rPr lang="pl-PL" dirty="0"/>
              <a:t>A</a:t>
            </a:r>
            <a:r>
              <a:rPr lang="pl-PL" dirty="0" smtClean="0"/>
              <a:t>lgorytmu Fortuny to jest O(n * log n)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67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problemów napotkanych w trakcie </a:t>
            </a:r>
            <a:r>
              <a:rPr lang="pl-PL" dirty="0" smtClean="0"/>
              <a:t>implementacji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Dokładność zmiennoprzecinkowa wymusiła na nas dodawanie </a:t>
            </a:r>
            <a:r>
              <a:rPr lang="pl-PL" dirty="0" smtClean="0"/>
              <a:t>współczynnika tolerancji </a:t>
            </a:r>
            <a:r>
              <a:rPr lang="pl-PL" dirty="0" smtClean="0"/>
              <a:t>w wielu miejscach w </a:t>
            </a:r>
            <a:r>
              <a:rPr lang="pl-PL" dirty="0" smtClean="0"/>
              <a:t>programie.</a:t>
            </a:r>
            <a:endParaRPr lang="pl-PL" dirty="0" smtClean="0"/>
          </a:p>
          <a:p>
            <a:r>
              <a:rPr lang="pl-PL" dirty="0" smtClean="0"/>
              <a:t>Zarówno wyznaczanie symetralnych jak i wyznaczanie ich przecięć wymagało, bardziej niż się spodziewaliśmy, skomplikowanego modelu </a:t>
            </a:r>
            <a:r>
              <a:rPr lang="pl-PL" dirty="0" smtClean="0"/>
              <a:t>matematyczno/algorytmicznego.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1000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wykorzystanych struktur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1885602"/>
            <a:ext cx="9905998" cy="4490259"/>
          </a:xfrm>
        </p:spPr>
        <p:txBody>
          <a:bodyPr>
            <a:normAutofit fontScale="85000" lnSpcReduction="20000"/>
          </a:bodyPr>
          <a:lstStyle/>
          <a:p>
            <a:r>
              <a:rPr lang="pl-PL" dirty="0" smtClean="0"/>
              <a:t>Kolejka priorytetowa sortująca punkty wedle klucza wysokości Y a drugiej kolejności szerokości X w celu przechowywania eventów</a:t>
            </a:r>
          </a:p>
          <a:p>
            <a:r>
              <a:rPr lang="pl-PL" dirty="0" smtClean="0"/>
              <a:t>Drzewo </a:t>
            </a:r>
            <a:r>
              <a:rPr lang="pl-PL" dirty="0" smtClean="0"/>
              <a:t>czerwono-czarne, </a:t>
            </a:r>
            <a:r>
              <a:rPr lang="pl-PL" dirty="0" smtClean="0"/>
              <a:t>w celu </a:t>
            </a:r>
            <a:r>
              <a:rPr lang="pl-PL" dirty="0" smtClean="0"/>
              <a:t>wydajnego dostępu do komórek (znajdowanie sąsiadów) i związanych z nimi eventami, </a:t>
            </a:r>
            <a:r>
              <a:rPr lang="pl-PL" dirty="0" smtClean="0"/>
              <a:t>implementujące </a:t>
            </a:r>
            <a:r>
              <a:rPr lang="pl-PL" dirty="0"/>
              <a:t>funkcje</a:t>
            </a:r>
            <a:r>
              <a:rPr lang="pl-PL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Znajdującą poprzednika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Znajdującą następcę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Dodawania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Znajdowania elementu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Usuwania elementu</a:t>
            </a:r>
          </a:p>
          <a:p>
            <a:r>
              <a:rPr lang="pl-PL" dirty="0" smtClean="0"/>
              <a:t>Listy elementów np. Linia to lista odcinków składających się z listy dwóch punktów składających się z listy dwóch współrzędnych </a:t>
            </a:r>
          </a:p>
          <a:p>
            <a:r>
              <a:rPr lang="pl-PL" dirty="0" smtClean="0"/>
              <a:t>Struktury z pliku DataType: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Event – przechowuje współrzędne eventu, klucz, komórki z nim powiązane, flagę czy nadal  należy go rozpatrywać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Cell – przechowuje położenie, </a:t>
            </a:r>
            <a:r>
              <a:rPr lang="pl-PL" dirty="0" smtClean="0"/>
              <a:t>symetralne, </a:t>
            </a:r>
            <a:r>
              <a:rPr lang="pl-PL" dirty="0" smtClean="0"/>
              <a:t>eventy i  punkty </a:t>
            </a:r>
            <a:r>
              <a:rPr lang="pl-PL" dirty="0" smtClean="0"/>
              <a:t>powiązane </a:t>
            </a:r>
            <a:r>
              <a:rPr lang="pl-PL" dirty="0" smtClean="0"/>
              <a:t>z komórką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4494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Opis Funkcji głównych programu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419004"/>
            <a:ext cx="9905998" cy="3832167"/>
          </a:xfrm>
        </p:spPr>
        <p:txBody>
          <a:bodyPr>
            <a:normAutofit/>
          </a:bodyPr>
          <a:lstStyle/>
          <a:p>
            <a:r>
              <a:rPr lang="pl-PL" dirty="0" smtClean="0"/>
              <a:t>Funkcja __init__ w pliku VoronoiCalculator: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Tworzy obiekty typu Voronoi (klasa implementująca wszystkie metody potrzebne do działania algorytmu i sam algorytm)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Dodaje punkty początkowe jako eventy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Tworzy potrzebne struktury</a:t>
            </a:r>
          </a:p>
          <a:p>
            <a:r>
              <a:rPr lang="pl-PL" dirty="0" smtClean="0"/>
              <a:t>Funkcja process </a:t>
            </a:r>
            <a:r>
              <a:rPr lang="pl-PL" dirty="0"/>
              <a:t>w pliku VoronoiCalculator</a:t>
            </a:r>
            <a:r>
              <a:rPr lang="pl-PL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Zawiera implementację główniej części algorytmu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Dla kolejnych eventów klasyfikuje je i wywołuje odpowiednią podfunkcję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Działa aż nie zostaną już żadne eventy pod miotłą do rozpatrzenia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442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atk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885</Words>
  <Application>Microsoft Office PowerPoint</Application>
  <PresentationFormat>Panoramiczny</PresentationFormat>
  <Paragraphs>97</Paragraphs>
  <Slides>36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40" baseType="lpstr">
      <vt:lpstr>Arial</vt:lpstr>
      <vt:lpstr>Century Gothic</vt:lpstr>
      <vt:lpstr>Courier New</vt:lpstr>
      <vt:lpstr>Siatka</vt:lpstr>
      <vt:lpstr>Wyznaczanie wieloboków Voronoi dla metryki maximum</vt:lpstr>
      <vt:lpstr>Plan prezentacji</vt:lpstr>
      <vt:lpstr>Krótki opis wykorzystanego algorytmu</vt:lpstr>
      <vt:lpstr>Opis algorytmu w implementacji</vt:lpstr>
      <vt:lpstr>Opis algorytmu w implementacji  (opis eventów)</vt:lpstr>
      <vt:lpstr>Opis ogólny programu</vt:lpstr>
      <vt:lpstr>Opis problemów napotkanych w trakcie implementacji</vt:lpstr>
      <vt:lpstr>Opis wykorzystanych struktur</vt:lpstr>
      <vt:lpstr>Opis Funkcji głównych programu</vt:lpstr>
      <vt:lpstr>Opis Funkcji głównych programu</vt:lpstr>
      <vt:lpstr>Krótki opis pozostałych funkcji programu</vt:lpstr>
      <vt:lpstr>Krótki opis pozostałych funkcji programu</vt:lpstr>
      <vt:lpstr>Wizualizacja Działania algorytmu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Przykłady działania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Bibliografia</vt:lpstr>
      <vt:lpstr>Koniec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Wyznaczanie wieloboków Voronoi dla metryki maximum</dc:title>
  <dc:creator>Jan Trynda</dc:creator>
  <cp:lastModifiedBy>Jan Trynda</cp:lastModifiedBy>
  <cp:revision>33</cp:revision>
  <dcterms:created xsi:type="dcterms:W3CDTF">2019-12-04T14:50:42Z</dcterms:created>
  <dcterms:modified xsi:type="dcterms:W3CDTF">2019-12-06T00:39:18Z</dcterms:modified>
</cp:coreProperties>
</file>